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888" r:id="rId1"/>
  </p:sldMasterIdLst>
  <p:sldIdLst>
    <p:sldId id="256" r:id="rId2"/>
    <p:sldId id="262" r:id="rId3"/>
    <p:sldId id="257" r:id="rId4"/>
    <p:sldId id="261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Grade Band</a:t>
            </a:r>
            <a:r>
              <a:rPr lang="en-US" dirty="0" smtClean="0"/>
              <a:t>: High school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819400"/>
            <a:ext cx="7086600" cy="1752600"/>
          </a:xfrm>
        </p:spPr>
        <p:txBody>
          <a:bodyPr/>
          <a:lstStyle/>
          <a:p>
            <a:r>
              <a:rPr lang="en-US" dirty="0" smtClean="0"/>
              <a:t>Domain</a:t>
            </a:r>
            <a:r>
              <a:rPr lang="en-US" dirty="0" smtClean="0"/>
              <a:t>: </a:t>
            </a:r>
            <a:r>
              <a:rPr lang="en-US" dirty="0" smtClean="0"/>
              <a:t>Building Functions and Interpreting Functions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this domain is a priority for 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Prerequisites:</a:t>
            </a:r>
          </a:p>
          <a:p>
            <a:r>
              <a:rPr lang="en-US" dirty="0" smtClean="0"/>
              <a:t>(</a:t>
            </a:r>
            <a:r>
              <a:rPr lang="en-US" dirty="0" smtClean="0"/>
              <a:t>F-IF.1)  is a Prerequisite for making sense of the rest of F-IF and F-BF.</a:t>
            </a:r>
          </a:p>
          <a:p>
            <a:r>
              <a:rPr lang="en-US" dirty="0" smtClean="0"/>
              <a:t>As well as a fluency with function </a:t>
            </a:r>
            <a:r>
              <a:rPr lang="en-US" dirty="0" smtClean="0"/>
              <a:t>notation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To </a:t>
            </a:r>
            <a:r>
              <a:rPr lang="en-US" dirty="0" smtClean="0"/>
              <a:t>enrich the understanding of a function. It is not just “something that passes the vertical line test”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this domain is a priority for 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(F-IF.* + F-BF.1) Modeling a context/data/etc. algebraically with a function arises in many, many places</a:t>
            </a:r>
          </a:p>
          <a:p>
            <a:r>
              <a:rPr lang="en-US" dirty="0" smtClean="0"/>
              <a:t>(F-BF.2+) Motivate why modeling with functions is useful: you can operate on them.</a:t>
            </a:r>
            <a:endParaRPr lang="en-US" dirty="0" smtClean="0"/>
          </a:p>
          <a:p>
            <a:r>
              <a:rPr lang="en-US" dirty="0" smtClean="0"/>
              <a:t>(F-IF.3) Recursive </a:t>
            </a:r>
            <a:r>
              <a:rPr lang="en-US" dirty="0" smtClean="0"/>
              <a:t>relations are encountered in middle school, and so provide an entry point to functions.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this domain is a priority for 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Units and how they support understanding of functions</a:t>
            </a:r>
          </a:p>
          <a:p>
            <a:r>
              <a:rPr lang="en-US" dirty="0" smtClean="0"/>
              <a:t>Reason </a:t>
            </a:r>
            <a:r>
              <a:rPr lang="en-US" dirty="0" smtClean="0"/>
              <a:t>conceptually about varying </a:t>
            </a:r>
            <a:r>
              <a:rPr lang="en-US" dirty="0" smtClean="0"/>
              <a:t>parameters</a:t>
            </a:r>
          </a:p>
          <a:p>
            <a:r>
              <a:rPr lang="en-US" dirty="0" smtClean="0"/>
              <a:t>In </a:t>
            </a:r>
            <a:r>
              <a:rPr lang="en-US" dirty="0" smtClean="0"/>
              <a:t>the context of a function that contains parameters, we want students and teachers to think of the effect of varying those parameters.</a:t>
            </a:r>
          </a:p>
          <a:p>
            <a:pPr lvl="1"/>
            <a:r>
              <a:rPr lang="en-US" dirty="0" smtClean="0"/>
              <a:t>E.g. “If Debbie’s weekly allowance is doubled, will her new weekly income be more or less than twice the original amount?”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standards in this domain that pd should focus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r>
              <a:rPr lang="en-US" dirty="0" smtClean="0"/>
              <a:t>Notation – terminology/verbiage tensions (F-BF.1</a:t>
            </a:r>
            <a:r>
              <a:rPr lang="en-US" dirty="0" smtClean="0"/>
              <a:t>)</a:t>
            </a:r>
          </a:p>
          <a:p>
            <a:r>
              <a:rPr lang="en-US" dirty="0" smtClean="0"/>
              <a:t>Multiple representations of functions (F-IF.7-9)</a:t>
            </a:r>
          </a:p>
          <a:p>
            <a:r>
              <a:rPr lang="en-US" dirty="0" smtClean="0"/>
              <a:t>Understand that if a function is modeling something, that operating on that function has a meaning to that model (F-IF.2-5) </a:t>
            </a:r>
          </a:p>
          <a:p>
            <a:pPr lvl="1"/>
            <a:r>
              <a:rPr lang="en-US" dirty="0" smtClean="0"/>
              <a:t>E.g. finding the inverse function (F-IF.4) </a:t>
            </a:r>
          </a:p>
          <a:p>
            <a:r>
              <a:rPr lang="en-US" dirty="0" smtClean="0"/>
              <a:t>Capacity </a:t>
            </a:r>
            <a:r>
              <a:rPr lang="en-US" dirty="0" smtClean="0"/>
              <a:t>to discuss functions verbally (F-IF.4, F-IF.9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71</TotalTime>
  <Words>332</Words>
  <Application>Microsoft Macintosh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Median</vt:lpstr>
      <vt:lpstr>Grade Band: High school</vt:lpstr>
      <vt:lpstr>Why this domain is a priority for professional development</vt:lpstr>
      <vt:lpstr>Why this domain is a priority for professional development</vt:lpstr>
      <vt:lpstr>Why this domain is a priority for professional development</vt:lpstr>
      <vt:lpstr>Key standards in this domain that pd should focus on</vt:lpstr>
    </vt:vector>
  </TitlesOfParts>
  <Company>University of Arizona Math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Band:</dc:title>
  <dc:creator>aneihaus</dc:creator>
  <cp:lastModifiedBy>Taliesin Sutton</cp:lastModifiedBy>
  <cp:revision>18</cp:revision>
  <dcterms:created xsi:type="dcterms:W3CDTF">2011-04-01T20:35:13Z</dcterms:created>
  <dcterms:modified xsi:type="dcterms:W3CDTF">2011-04-01T21:35:30Z</dcterms:modified>
</cp:coreProperties>
</file>